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venir LT 65 Medium" charset="1" panose="020B0603020000020003"/>
      <p:regular r:id="rId16"/>
    </p:embeddedFont>
    <p:embeddedFont>
      <p:font typeface="Avenir LT 65 Medium Bold" charset="1" panose="020B0A030200000200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.jpeg" Type="http://schemas.openxmlformats.org/officeDocument/2006/relationships/image"/><Relationship Id="rId4" Target="../media/image25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jpe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7412" y="1028700"/>
            <a:ext cx="3846363" cy="6824964"/>
            <a:chOff x="0" y="0"/>
            <a:chExt cx="5128485" cy="909995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9534" t="0" r="9534" b="0"/>
            <a:stretch>
              <a:fillRect/>
            </a:stretch>
          </p:blipFill>
          <p:spPr>
            <a:xfrm flipH="false" flipV="false">
              <a:off x="0" y="0"/>
              <a:ext cx="5128485" cy="9099952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297637" y="2689241"/>
            <a:ext cx="3846363" cy="6824964"/>
            <a:chOff x="0" y="0"/>
            <a:chExt cx="5128485" cy="9099952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34168" t="0" r="34168" b="0"/>
            <a:stretch>
              <a:fillRect/>
            </a:stretch>
          </p:blipFill>
          <p:spPr>
            <a:xfrm flipH="false" flipV="false">
              <a:off x="0" y="0"/>
              <a:ext cx="5128485" cy="9099952"/>
            </a:xfrm>
            <a:prstGeom prst="rect">
              <a:avLst/>
            </a:prstGeom>
          </p:spPr>
        </p:pic>
      </p:grpSp>
      <p:sp>
        <p:nvSpPr>
          <p:cNvPr name="Freeform 6" id="6"/>
          <p:cNvSpPr/>
          <p:nvPr/>
        </p:nvSpPr>
        <p:spPr>
          <a:xfrm flipH="false" flipV="false" rot="0">
            <a:off x="14548248" y="7184583"/>
            <a:ext cx="2711052" cy="2711052"/>
          </a:xfrm>
          <a:custGeom>
            <a:avLst/>
            <a:gdLst/>
            <a:ahLst/>
            <a:cxnLst/>
            <a:rect r="r" b="b" t="t" l="l"/>
            <a:pathLst>
              <a:path h="2711052" w="2711052">
                <a:moveTo>
                  <a:pt x="0" y="0"/>
                </a:moveTo>
                <a:lnTo>
                  <a:pt x="2711052" y="0"/>
                </a:lnTo>
                <a:lnTo>
                  <a:pt x="2711052" y="2711052"/>
                </a:lnTo>
                <a:lnTo>
                  <a:pt x="0" y="2711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458144" y="488966"/>
            <a:ext cx="5608462" cy="4238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6AB3"/>
                </a:solidFill>
                <a:latin typeface="Avenir LT 65 Medium"/>
                <a:ea typeface="Avenir LT 65 Medium"/>
                <a:cs typeface="Avenir LT 65 Medium"/>
                <a:sym typeface="Avenir LT 65 Medium"/>
              </a:rPr>
              <a:t>Liberalerna Norrtälje - mycket gjort, mer ska göras!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58144" y="4791058"/>
            <a:ext cx="5951111" cy="3062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6AB3"/>
                </a:solidFill>
                <a:latin typeface="Avenir LT 65 Medium Bold"/>
                <a:ea typeface="Avenir LT 65 Medium Bold"/>
                <a:cs typeface="Avenir LT 65 Medium Bold"/>
                <a:sym typeface="Avenir LT 65 Medium Bold"/>
              </a:rPr>
              <a:t>Vi är stolta att presentera vad Liberalerna har varit med och åstadkommit tillsammans med Mittstyret. Trästaavtalet har varit en utgångspunkt och är framtagen av partierna tillsammans.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590741"/>
            <a:ext cx="9426384" cy="4571796"/>
          </a:xfrm>
          <a:custGeom>
            <a:avLst/>
            <a:gdLst/>
            <a:ahLst/>
            <a:cxnLst/>
            <a:rect r="r" b="b" t="t" l="l"/>
            <a:pathLst>
              <a:path h="4571796" w="9426384">
                <a:moveTo>
                  <a:pt x="0" y="0"/>
                </a:moveTo>
                <a:lnTo>
                  <a:pt x="9426384" y="0"/>
                </a:lnTo>
                <a:lnTo>
                  <a:pt x="9426384" y="4571796"/>
                </a:lnTo>
                <a:lnTo>
                  <a:pt x="0" y="4571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04552" y="2252561"/>
            <a:ext cx="10278895" cy="5781879"/>
          </a:xfrm>
          <a:custGeom>
            <a:avLst/>
            <a:gdLst/>
            <a:ahLst/>
            <a:cxnLst/>
            <a:rect r="r" b="b" t="t" l="l"/>
            <a:pathLst>
              <a:path h="5781879" w="10278895">
                <a:moveTo>
                  <a:pt x="0" y="0"/>
                </a:moveTo>
                <a:lnTo>
                  <a:pt x="10278896" y="0"/>
                </a:lnTo>
                <a:lnTo>
                  <a:pt x="10278896" y="5781878"/>
                </a:lnTo>
                <a:lnTo>
                  <a:pt x="0" y="5781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92534" y="0"/>
            <a:ext cx="4295466" cy="4027000"/>
          </a:xfrm>
          <a:custGeom>
            <a:avLst/>
            <a:gdLst/>
            <a:ahLst/>
            <a:cxnLst/>
            <a:rect r="r" b="b" t="t" l="l"/>
            <a:pathLst>
              <a:path h="4027000" w="4295466">
                <a:moveTo>
                  <a:pt x="0" y="0"/>
                </a:moveTo>
                <a:lnTo>
                  <a:pt x="4295466" y="0"/>
                </a:lnTo>
                <a:lnTo>
                  <a:pt x="4295466" y="4027000"/>
                </a:lnTo>
                <a:lnTo>
                  <a:pt x="0" y="402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92534" y="7357625"/>
            <a:ext cx="2454561" cy="2208525"/>
          </a:xfrm>
          <a:custGeom>
            <a:avLst/>
            <a:gdLst/>
            <a:ahLst/>
            <a:cxnLst/>
            <a:rect r="r" b="b" t="t" l="l"/>
            <a:pathLst>
              <a:path h="2208525" w="2454561">
                <a:moveTo>
                  <a:pt x="0" y="0"/>
                </a:moveTo>
                <a:lnTo>
                  <a:pt x="2454561" y="0"/>
                </a:lnTo>
                <a:lnTo>
                  <a:pt x="2454561" y="2208525"/>
                </a:lnTo>
                <a:lnTo>
                  <a:pt x="0" y="2208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103352" y="5427775"/>
            <a:ext cx="5184648" cy="5246370"/>
            <a:chOff x="0" y="0"/>
            <a:chExt cx="6272784" cy="6347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858" y="6858"/>
              <a:ext cx="6259030" cy="6333744"/>
            </a:xfrm>
            <a:custGeom>
              <a:avLst/>
              <a:gdLst/>
              <a:ahLst/>
              <a:cxnLst/>
              <a:rect r="r" b="b" t="t" l="l"/>
              <a:pathLst>
                <a:path h="6333744" w="6259030">
                  <a:moveTo>
                    <a:pt x="5991479" y="3607054"/>
                  </a:moveTo>
                  <a:cubicBezTo>
                    <a:pt x="5687949" y="4197223"/>
                    <a:pt x="5337810" y="4763516"/>
                    <a:pt x="4937125" y="5225669"/>
                  </a:cubicBezTo>
                  <a:cubicBezTo>
                    <a:pt x="4364482" y="5886069"/>
                    <a:pt x="3688461" y="6333744"/>
                    <a:pt x="2896997" y="6333744"/>
                  </a:cubicBezTo>
                  <a:cubicBezTo>
                    <a:pt x="2039747" y="6333744"/>
                    <a:pt x="1098677" y="6098794"/>
                    <a:pt x="528701" y="5412867"/>
                  </a:cubicBezTo>
                  <a:cubicBezTo>
                    <a:pt x="204216" y="5022342"/>
                    <a:pt x="0" y="4485640"/>
                    <a:pt x="0" y="3762883"/>
                  </a:cubicBezTo>
                  <a:cubicBezTo>
                    <a:pt x="0" y="3214116"/>
                    <a:pt x="207645" y="2682240"/>
                    <a:pt x="536702" y="2199386"/>
                  </a:cubicBezTo>
                  <a:cubicBezTo>
                    <a:pt x="780288" y="1841881"/>
                    <a:pt x="1090549" y="1511427"/>
                    <a:pt x="1432179" y="1220978"/>
                  </a:cubicBezTo>
                  <a:cubicBezTo>
                    <a:pt x="1811401" y="898652"/>
                    <a:pt x="2229612" y="625729"/>
                    <a:pt x="2638679" y="420243"/>
                  </a:cubicBezTo>
                  <a:cubicBezTo>
                    <a:pt x="3170047" y="153162"/>
                    <a:pt x="3686302" y="0"/>
                    <a:pt x="4082034" y="0"/>
                  </a:cubicBezTo>
                  <a:cubicBezTo>
                    <a:pt x="5427472" y="0"/>
                    <a:pt x="6866763" y="1905381"/>
                    <a:pt x="5991479" y="3607054"/>
                  </a:cubicBezTo>
                  <a:close/>
                </a:path>
              </a:pathLst>
            </a:custGeom>
            <a:blipFill>
              <a:blip r:embed="rId2"/>
              <a:stretch>
                <a:fillRect l="-26033" t="0" r="-26033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72830" cy="6347460"/>
            </a:xfrm>
            <a:custGeom>
              <a:avLst/>
              <a:gdLst/>
              <a:ahLst/>
              <a:cxnLst/>
              <a:rect r="r" b="b" t="t" l="l"/>
              <a:pathLst>
                <a:path h="6347460" w="6272830">
                  <a:moveTo>
                    <a:pt x="2903855" y="6347460"/>
                  </a:moveTo>
                  <a:cubicBezTo>
                    <a:pt x="2438654" y="6347460"/>
                    <a:pt x="1991106" y="6277102"/>
                    <a:pt x="1609725" y="6143879"/>
                  </a:cubicBezTo>
                  <a:cubicBezTo>
                    <a:pt x="1159764" y="5986653"/>
                    <a:pt x="796671" y="5744591"/>
                    <a:pt x="530352" y="5424170"/>
                  </a:cubicBezTo>
                  <a:cubicBezTo>
                    <a:pt x="178435" y="5000625"/>
                    <a:pt x="0" y="4443984"/>
                    <a:pt x="0" y="3769741"/>
                  </a:cubicBezTo>
                  <a:cubicBezTo>
                    <a:pt x="0" y="3253486"/>
                    <a:pt x="180975" y="2726182"/>
                    <a:pt x="537845" y="2202434"/>
                  </a:cubicBezTo>
                  <a:cubicBezTo>
                    <a:pt x="771779" y="1859153"/>
                    <a:pt x="1073404" y="1529588"/>
                    <a:pt x="1434592" y="1222629"/>
                  </a:cubicBezTo>
                  <a:cubicBezTo>
                    <a:pt x="1801495" y="910844"/>
                    <a:pt x="2219071" y="633603"/>
                    <a:pt x="2642362" y="421005"/>
                  </a:cubicBezTo>
                  <a:cubicBezTo>
                    <a:pt x="3182747" y="149479"/>
                    <a:pt x="3696462" y="0"/>
                    <a:pt x="4088892" y="0"/>
                  </a:cubicBezTo>
                  <a:cubicBezTo>
                    <a:pt x="4745101" y="0"/>
                    <a:pt x="5447919" y="456946"/>
                    <a:pt x="5879338" y="1164082"/>
                  </a:cubicBezTo>
                  <a:cubicBezTo>
                    <a:pt x="6099556" y="1525143"/>
                    <a:pt x="6232906" y="1927987"/>
                    <a:pt x="6265037" y="2329053"/>
                  </a:cubicBezTo>
                  <a:cubicBezTo>
                    <a:pt x="6300851" y="2777871"/>
                    <a:pt x="6213094" y="3211195"/>
                    <a:pt x="6004306" y="3617087"/>
                  </a:cubicBezTo>
                  <a:lnTo>
                    <a:pt x="5998210" y="3613912"/>
                  </a:lnTo>
                  <a:lnTo>
                    <a:pt x="6004306" y="3617087"/>
                  </a:lnTo>
                  <a:cubicBezTo>
                    <a:pt x="5666105" y="4274566"/>
                    <a:pt x="5311140" y="4819523"/>
                    <a:pt x="4949063" y="5237099"/>
                  </a:cubicBezTo>
                  <a:cubicBezTo>
                    <a:pt x="4646295" y="5586222"/>
                    <a:pt x="4330192" y="5856478"/>
                    <a:pt x="4009263" y="6040247"/>
                  </a:cubicBezTo>
                  <a:cubicBezTo>
                    <a:pt x="3653409" y="6244082"/>
                    <a:pt x="3281426" y="6347460"/>
                    <a:pt x="2903855" y="6347460"/>
                  </a:cubicBezTo>
                  <a:close/>
                  <a:moveTo>
                    <a:pt x="4088892" y="13589"/>
                  </a:moveTo>
                  <a:cubicBezTo>
                    <a:pt x="3698494" y="13589"/>
                    <a:pt x="3186938" y="162560"/>
                    <a:pt x="2648458" y="433197"/>
                  </a:cubicBezTo>
                  <a:cubicBezTo>
                    <a:pt x="2226183" y="645414"/>
                    <a:pt x="1809369" y="922020"/>
                    <a:pt x="1443355" y="1233043"/>
                  </a:cubicBezTo>
                  <a:cubicBezTo>
                    <a:pt x="1083183" y="1539113"/>
                    <a:pt x="782320" y="1867916"/>
                    <a:pt x="549021" y="2210054"/>
                  </a:cubicBezTo>
                  <a:cubicBezTo>
                    <a:pt x="193675" y="2731389"/>
                    <a:pt x="13589" y="3256153"/>
                    <a:pt x="13589" y="3769614"/>
                  </a:cubicBezTo>
                  <a:cubicBezTo>
                    <a:pt x="13589" y="4440555"/>
                    <a:pt x="191008" y="4994275"/>
                    <a:pt x="540766" y="5415280"/>
                  </a:cubicBezTo>
                  <a:cubicBezTo>
                    <a:pt x="825754" y="5758307"/>
                    <a:pt x="1511808" y="6333744"/>
                    <a:pt x="2903728" y="6333744"/>
                  </a:cubicBezTo>
                  <a:cubicBezTo>
                    <a:pt x="3278886" y="6333744"/>
                    <a:pt x="3648583" y="6231001"/>
                    <a:pt x="4002532" y="6028310"/>
                  </a:cubicBezTo>
                  <a:cubicBezTo>
                    <a:pt x="4322064" y="5845303"/>
                    <a:pt x="4637024" y="5576063"/>
                    <a:pt x="4938776" y="5228082"/>
                  </a:cubicBezTo>
                  <a:cubicBezTo>
                    <a:pt x="5300091" y="4811395"/>
                    <a:pt x="5654548" y="4267200"/>
                    <a:pt x="5992240" y="3610737"/>
                  </a:cubicBezTo>
                  <a:cubicBezTo>
                    <a:pt x="6199886" y="3207131"/>
                    <a:pt x="6287007" y="2776347"/>
                    <a:pt x="6251447" y="2330069"/>
                  </a:cubicBezTo>
                  <a:cubicBezTo>
                    <a:pt x="6219570" y="1931035"/>
                    <a:pt x="6086982" y="1530223"/>
                    <a:pt x="5867781" y="1171067"/>
                  </a:cubicBezTo>
                  <a:cubicBezTo>
                    <a:pt x="5438775" y="467995"/>
                    <a:pt x="4740529" y="13589"/>
                    <a:pt x="4088892" y="13589"/>
                  </a:cubicBezTo>
                  <a:close/>
                </a:path>
              </a:pathLst>
            </a:custGeom>
            <a:solidFill>
              <a:srgbClr val="006AB3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013390" y="1028700"/>
            <a:ext cx="6179925" cy="4114800"/>
          </a:xfrm>
          <a:custGeom>
            <a:avLst/>
            <a:gdLst/>
            <a:ahLst/>
            <a:cxnLst/>
            <a:rect r="r" b="b" t="t" l="l"/>
            <a:pathLst>
              <a:path h="4114800" w="6179925">
                <a:moveTo>
                  <a:pt x="0" y="0"/>
                </a:moveTo>
                <a:lnTo>
                  <a:pt x="6179924" y="0"/>
                </a:lnTo>
                <a:lnTo>
                  <a:pt x="61799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5586" y="1689703"/>
            <a:ext cx="10987678" cy="8121797"/>
          </a:xfrm>
          <a:custGeom>
            <a:avLst/>
            <a:gdLst/>
            <a:ahLst/>
            <a:cxnLst/>
            <a:rect r="r" b="b" t="t" l="l"/>
            <a:pathLst>
              <a:path h="8121797" w="10987678">
                <a:moveTo>
                  <a:pt x="0" y="0"/>
                </a:moveTo>
                <a:lnTo>
                  <a:pt x="10987678" y="0"/>
                </a:lnTo>
                <a:lnTo>
                  <a:pt x="10987678" y="8121797"/>
                </a:lnTo>
                <a:lnTo>
                  <a:pt x="0" y="81217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5033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415336" y="1527778"/>
            <a:ext cx="6280340" cy="212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Avenir LT 65 Medium"/>
                <a:ea typeface="Avenir LT 65 Medium"/>
                <a:cs typeface="Avenir LT 65 Medium"/>
                <a:sym typeface="Avenir LT 65 Medium"/>
              </a:rPr>
              <a:t>Skolresultaten ska bli ännu bättre!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1407287" y="1028700"/>
            <a:ext cx="5184648" cy="5246370"/>
            <a:chOff x="0" y="0"/>
            <a:chExt cx="6272784" cy="63474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858" y="6858"/>
              <a:ext cx="6259030" cy="6333744"/>
            </a:xfrm>
            <a:custGeom>
              <a:avLst/>
              <a:gdLst/>
              <a:ahLst/>
              <a:cxnLst/>
              <a:rect r="r" b="b" t="t" l="l"/>
              <a:pathLst>
                <a:path h="6333744" w="6259030">
                  <a:moveTo>
                    <a:pt x="5991479" y="3607054"/>
                  </a:moveTo>
                  <a:cubicBezTo>
                    <a:pt x="5687949" y="4197223"/>
                    <a:pt x="5337810" y="4763516"/>
                    <a:pt x="4937125" y="5225669"/>
                  </a:cubicBezTo>
                  <a:cubicBezTo>
                    <a:pt x="4364482" y="5886069"/>
                    <a:pt x="3688461" y="6333744"/>
                    <a:pt x="2896997" y="6333744"/>
                  </a:cubicBezTo>
                  <a:cubicBezTo>
                    <a:pt x="2039747" y="6333744"/>
                    <a:pt x="1098677" y="6098794"/>
                    <a:pt x="528701" y="5412867"/>
                  </a:cubicBezTo>
                  <a:cubicBezTo>
                    <a:pt x="204216" y="5022342"/>
                    <a:pt x="0" y="4485640"/>
                    <a:pt x="0" y="3762883"/>
                  </a:cubicBezTo>
                  <a:cubicBezTo>
                    <a:pt x="0" y="3214116"/>
                    <a:pt x="207645" y="2682240"/>
                    <a:pt x="536702" y="2199386"/>
                  </a:cubicBezTo>
                  <a:cubicBezTo>
                    <a:pt x="780288" y="1841881"/>
                    <a:pt x="1090549" y="1511427"/>
                    <a:pt x="1432179" y="1220978"/>
                  </a:cubicBezTo>
                  <a:cubicBezTo>
                    <a:pt x="1811401" y="898652"/>
                    <a:pt x="2229612" y="625729"/>
                    <a:pt x="2638679" y="420243"/>
                  </a:cubicBezTo>
                  <a:cubicBezTo>
                    <a:pt x="3170047" y="153162"/>
                    <a:pt x="3686302" y="0"/>
                    <a:pt x="4082034" y="0"/>
                  </a:cubicBezTo>
                  <a:cubicBezTo>
                    <a:pt x="5427472" y="0"/>
                    <a:pt x="6866763" y="1905381"/>
                    <a:pt x="5991479" y="3607054"/>
                  </a:cubicBezTo>
                  <a:close/>
                </a:path>
              </a:pathLst>
            </a:custGeom>
            <a:blipFill>
              <a:blip r:embed="rId2"/>
              <a:stretch>
                <a:fillRect l="-26033" t="0" r="-26033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72830" cy="6347460"/>
            </a:xfrm>
            <a:custGeom>
              <a:avLst/>
              <a:gdLst/>
              <a:ahLst/>
              <a:cxnLst/>
              <a:rect r="r" b="b" t="t" l="l"/>
              <a:pathLst>
                <a:path h="6347460" w="6272830">
                  <a:moveTo>
                    <a:pt x="2903855" y="6347460"/>
                  </a:moveTo>
                  <a:cubicBezTo>
                    <a:pt x="2438654" y="6347460"/>
                    <a:pt x="1991106" y="6277102"/>
                    <a:pt x="1609725" y="6143879"/>
                  </a:cubicBezTo>
                  <a:cubicBezTo>
                    <a:pt x="1159764" y="5986653"/>
                    <a:pt x="796671" y="5744591"/>
                    <a:pt x="530352" y="5424170"/>
                  </a:cubicBezTo>
                  <a:cubicBezTo>
                    <a:pt x="178435" y="5000625"/>
                    <a:pt x="0" y="4443984"/>
                    <a:pt x="0" y="3769741"/>
                  </a:cubicBezTo>
                  <a:cubicBezTo>
                    <a:pt x="0" y="3253486"/>
                    <a:pt x="180975" y="2726182"/>
                    <a:pt x="537845" y="2202434"/>
                  </a:cubicBezTo>
                  <a:cubicBezTo>
                    <a:pt x="771779" y="1859153"/>
                    <a:pt x="1073404" y="1529588"/>
                    <a:pt x="1434592" y="1222629"/>
                  </a:cubicBezTo>
                  <a:cubicBezTo>
                    <a:pt x="1801495" y="910844"/>
                    <a:pt x="2219071" y="633603"/>
                    <a:pt x="2642362" y="421005"/>
                  </a:cubicBezTo>
                  <a:cubicBezTo>
                    <a:pt x="3182747" y="149479"/>
                    <a:pt x="3696462" y="0"/>
                    <a:pt x="4088892" y="0"/>
                  </a:cubicBezTo>
                  <a:cubicBezTo>
                    <a:pt x="4745101" y="0"/>
                    <a:pt x="5447919" y="456946"/>
                    <a:pt x="5879338" y="1164082"/>
                  </a:cubicBezTo>
                  <a:cubicBezTo>
                    <a:pt x="6099556" y="1525143"/>
                    <a:pt x="6232906" y="1927987"/>
                    <a:pt x="6265037" y="2329053"/>
                  </a:cubicBezTo>
                  <a:cubicBezTo>
                    <a:pt x="6300851" y="2777871"/>
                    <a:pt x="6213094" y="3211195"/>
                    <a:pt x="6004306" y="3617087"/>
                  </a:cubicBezTo>
                  <a:lnTo>
                    <a:pt x="5998210" y="3613912"/>
                  </a:lnTo>
                  <a:lnTo>
                    <a:pt x="6004306" y="3617087"/>
                  </a:lnTo>
                  <a:cubicBezTo>
                    <a:pt x="5666105" y="4274566"/>
                    <a:pt x="5311140" y="4819523"/>
                    <a:pt x="4949063" y="5237099"/>
                  </a:cubicBezTo>
                  <a:cubicBezTo>
                    <a:pt x="4646295" y="5586222"/>
                    <a:pt x="4330192" y="5856478"/>
                    <a:pt x="4009263" y="6040247"/>
                  </a:cubicBezTo>
                  <a:cubicBezTo>
                    <a:pt x="3653409" y="6244082"/>
                    <a:pt x="3281426" y="6347460"/>
                    <a:pt x="2903855" y="6347460"/>
                  </a:cubicBezTo>
                  <a:close/>
                  <a:moveTo>
                    <a:pt x="4088892" y="13589"/>
                  </a:moveTo>
                  <a:cubicBezTo>
                    <a:pt x="3698494" y="13589"/>
                    <a:pt x="3186938" y="162560"/>
                    <a:pt x="2648458" y="433197"/>
                  </a:cubicBezTo>
                  <a:cubicBezTo>
                    <a:pt x="2226183" y="645414"/>
                    <a:pt x="1809369" y="922020"/>
                    <a:pt x="1443355" y="1233043"/>
                  </a:cubicBezTo>
                  <a:cubicBezTo>
                    <a:pt x="1083183" y="1539113"/>
                    <a:pt x="782320" y="1867916"/>
                    <a:pt x="549021" y="2210054"/>
                  </a:cubicBezTo>
                  <a:cubicBezTo>
                    <a:pt x="193675" y="2731389"/>
                    <a:pt x="13589" y="3256153"/>
                    <a:pt x="13589" y="3769614"/>
                  </a:cubicBezTo>
                  <a:cubicBezTo>
                    <a:pt x="13589" y="4440555"/>
                    <a:pt x="191008" y="4994275"/>
                    <a:pt x="540766" y="5415280"/>
                  </a:cubicBezTo>
                  <a:cubicBezTo>
                    <a:pt x="825754" y="5758307"/>
                    <a:pt x="1511808" y="6333744"/>
                    <a:pt x="2903728" y="6333744"/>
                  </a:cubicBezTo>
                  <a:cubicBezTo>
                    <a:pt x="3278886" y="6333744"/>
                    <a:pt x="3648583" y="6231001"/>
                    <a:pt x="4002532" y="6028310"/>
                  </a:cubicBezTo>
                  <a:cubicBezTo>
                    <a:pt x="4322064" y="5845303"/>
                    <a:pt x="4637024" y="5576063"/>
                    <a:pt x="4938776" y="5228082"/>
                  </a:cubicBezTo>
                  <a:cubicBezTo>
                    <a:pt x="5300091" y="4811395"/>
                    <a:pt x="5654548" y="4267200"/>
                    <a:pt x="5992240" y="3610737"/>
                  </a:cubicBezTo>
                  <a:cubicBezTo>
                    <a:pt x="6199886" y="3207131"/>
                    <a:pt x="6287007" y="2776347"/>
                    <a:pt x="6251447" y="2330069"/>
                  </a:cubicBezTo>
                  <a:cubicBezTo>
                    <a:pt x="6219570" y="1931035"/>
                    <a:pt x="6086982" y="1530223"/>
                    <a:pt x="5867781" y="1171067"/>
                  </a:cubicBezTo>
                  <a:cubicBezTo>
                    <a:pt x="5438775" y="467995"/>
                    <a:pt x="4740529" y="13589"/>
                    <a:pt x="4088892" y="13589"/>
                  </a:cubicBezTo>
                  <a:close/>
                </a:path>
              </a:pathLst>
            </a:custGeom>
            <a:solidFill>
              <a:srgbClr val="006AB3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65008" y="1063967"/>
            <a:ext cx="9872690" cy="8194333"/>
          </a:xfrm>
          <a:custGeom>
            <a:avLst/>
            <a:gdLst/>
            <a:ahLst/>
            <a:cxnLst/>
            <a:rect r="r" b="b" t="t" l="l"/>
            <a:pathLst>
              <a:path h="8194333" w="9872690">
                <a:moveTo>
                  <a:pt x="0" y="0"/>
                </a:moveTo>
                <a:lnTo>
                  <a:pt x="9872690" y="0"/>
                </a:lnTo>
                <a:lnTo>
                  <a:pt x="9872690" y="8194333"/>
                </a:lnTo>
                <a:lnTo>
                  <a:pt x="0" y="81943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68395" y="7287362"/>
            <a:ext cx="2454561" cy="2208525"/>
          </a:xfrm>
          <a:custGeom>
            <a:avLst/>
            <a:gdLst/>
            <a:ahLst/>
            <a:cxnLst/>
            <a:rect r="r" b="b" t="t" l="l"/>
            <a:pathLst>
              <a:path h="2208525" w="2454561">
                <a:moveTo>
                  <a:pt x="0" y="0"/>
                </a:moveTo>
                <a:lnTo>
                  <a:pt x="2454562" y="0"/>
                </a:lnTo>
                <a:lnTo>
                  <a:pt x="2454562" y="2208526"/>
                </a:lnTo>
                <a:lnTo>
                  <a:pt x="0" y="220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2453154"/>
            <a:ext cx="12091445" cy="5380693"/>
          </a:xfrm>
          <a:custGeom>
            <a:avLst/>
            <a:gdLst/>
            <a:ahLst/>
            <a:cxnLst/>
            <a:rect r="r" b="b" t="t" l="l"/>
            <a:pathLst>
              <a:path h="5380693" w="12091445">
                <a:moveTo>
                  <a:pt x="0" y="0"/>
                </a:moveTo>
                <a:lnTo>
                  <a:pt x="12091444" y="0"/>
                </a:lnTo>
                <a:lnTo>
                  <a:pt x="12091444" y="5380692"/>
                </a:lnTo>
                <a:lnTo>
                  <a:pt x="0" y="5380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64631" y="7478131"/>
            <a:ext cx="2517588" cy="2517588"/>
          </a:xfrm>
          <a:custGeom>
            <a:avLst/>
            <a:gdLst/>
            <a:ahLst/>
            <a:cxnLst/>
            <a:rect r="r" b="b" t="t" l="l"/>
            <a:pathLst>
              <a:path h="2517588" w="2517588">
                <a:moveTo>
                  <a:pt x="0" y="0"/>
                </a:moveTo>
                <a:lnTo>
                  <a:pt x="2517588" y="0"/>
                </a:lnTo>
                <a:lnTo>
                  <a:pt x="2517588" y="2517588"/>
                </a:lnTo>
                <a:lnTo>
                  <a:pt x="0" y="2517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93371" y="828675"/>
            <a:ext cx="9441398" cy="1342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37"/>
              </a:lnSpc>
            </a:pPr>
            <a:r>
              <a:rPr lang="en-US" sz="7312" b="true">
                <a:solidFill>
                  <a:srgbClr val="000000"/>
                </a:solidFill>
                <a:latin typeface="Avenir LT 65 Medium Bold"/>
                <a:ea typeface="Avenir LT 65 Medium Bold"/>
                <a:cs typeface="Avenir LT 65 Medium Bold"/>
                <a:sym typeface="Avenir LT 65 Medium Bold"/>
              </a:rPr>
              <a:t>CAMPUS ROSLAGEN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8576194" cy="7932979"/>
          </a:xfrm>
          <a:custGeom>
            <a:avLst/>
            <a:gdLst/>
            <a:ahLst/>
            <a:cxnLst/>
            <a:rect r="r" b="b" t="t" l="l"/>
            <a:pathLst>
              <a:path h="7932979" w="8576194">
                <a:moveTo>
                  <a:pt x="0" y="0"/>
                </a:moveTo>
                <a:lnTo>
                  <a:pt x="8576194" y="0"/>
                </a:lnTo>
                <a:lnTo>
                  <a:pt x="8576194" y="7932979"/>
                </a:lnTo>
                <a:lnTo>
                  <a:pt x="0" y="7932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21984" y="1028700"/>
            <a:ext cx="6504576" cy="4699556"/>
          </a:xfrm>
          <a:custGeom>
            <a:avLst/>
            <a:gdLst/>
            <a:ahLst/>
            <a:cxnLst/>
            <a:rect r="r" b="b" t="t" l="l"/>
            <a:pathLst>
              <a:path h="4699556" w="6504576">
                <a:moveTo>
                  <a:pt x="0" y="0"/>
                </a:moveTo>
                <a:lnTo>
                  <a:pt x="6504577" y="0"/>
                </a:lnTo>
                <a:lnTo>
                  <a:pt x="6504577" y="4699556"/>
                </a:lnTo>
                <a:lnTo>
                  <a:pt x="0" y="469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423128" y="5838702"/>
            <a:ext cx="5184648" cy="5246370"/>
            <a:chOff x="0" y="0"/>
            <a:chExt cx="6272784" cy="63474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858" y="6858"/>
              <a:ext cx="6259030" cy="6333744"/>
            </a:xfrm>
            <a:custGeom>
              <a:avLst/>
              <a:gdLst/>
              <a:ahLst/>
              <a:cxnLst/>
              <a:rect r="r" b="b" t="t" l="l"/>
              <a:pathLst>
                <a:path h="6333744" w="6259030">
                  <a:moveTo>
                    <a:pt x="5991479" y="3607054"/>
                  </a:moveTo>
                  <a:cubicBezTo>
                    <a:pt x="5687949" y="4197223"/>
                    <a:pt x="5337810" y="4763516"/>
                    <a:pt x="4937125" y="5225669"/>
                  </a:cubicBezTo>
                  <a:cubicBezTo>
                    <a:pt x="4364482" y="5886069"/>
                    <a:pt x="3688461" y="6333744"/>
                    <a:pt x="2896997" y="6333744"/>
                  </a:cubicBezTo>
                  <a:cubicBezTo>
                    <a:pt x="2039747" y="6333744"/>
                    <a:pt x="1098677" y="6098794"/>
                    <a:pt x="528701" y="5412867"/>
                  </a:cubicBezTo>
                  <a:cubicBezTo>
                    <a:pt x="204216" y="5022342"/>
                    <a:pt x="0" y="4485640"/>
                    <a:pt x="0" y="3762883"/>
                  </a:cubicBezTo>
                  <a:cubicBezTo>
                    <a:pt x="0" y="3214116"/>
                    <a:pt x="207645" y="2682240"/>
                    <a:pt x="536702" y="2199386"/>
                  </a:cubicBezTo>
                  <a:cubicBezTo>
                    <a:pt x="780288" y="1841881"/>
                    <a:pt x="1090549" y="1511427"/>
                    <a:pt x="1432179" y="1220978"/>
                  </a:cubicBezTo>
                  <a:cubicBezTo>
                    <a:pt x="1811401" y="898652"/>
                    <a:pt x="2229612" y="625729"/>
                    <a:pt x="2638679" y="420243"/>
                  </a:cubicBezTo>
                  <a:cubicBezTo>
                    <a:pt x="3170047" y="153162"/>
                    <a:pt x="3686302" y="0"/>
                    <a:pt x="4082034" y="0"/>
                  </a:cubicBezTo>
                  <a:cubicBezTo>
                    <a:pt x="5427472" y="0"/>
                    <a:pt x="6866763" y="1905381"/>
                    <a:pt x="5991479" y="3607054"/>
                  </a:cubicBezTo>
                  <a:close/>
                </a:path>
              </a:pathLst>
            </a:custGeom>
            <a:blipFill>
              <a:blip r:embed="rId4"/>
              <a:stretch>
                <a:fillRect l="0" t="-24047" r="0" b="-24047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72830" cy="6347460"/>
            </a:xfrm>
            <a:custGeom>
              <a:avLst/>
              <a:gdLst/>
              <a:ahLst/>
              <a:cxnLst/>
              <a:rect r="r" b="b" t="t" l="l"/>
              <a:pathLst>
                <a:path h="6347460" w="6272830">
                  <a:moveTo>
                    <a:pt x="2903855" y="6347460"/>
                  </a:moveTo>
                  <a:cubicBezTo>
                    <a:pt x="2438654" y="6347460"/>
                    <a:pt x="1991106" y="6277102"/>
                    <a:pt x="1609725" y="6143879"/>
                  </a:cubicBezTo>
                  <a:cubicBezTo>
                    <a:pt x="1159764" y="5986653"/>
                    <a:pt x="796671" y="5744591"/>
                    <a:pt x="530352" y="5424170"/>
                  </a:cubicBezTo>
                  <a:cubicBezTo>
                    <a:pt x="178435" y="5000625"/>
                    <a:pt x="0" y="4443984"/>
                    <a:pt x="0" y="3769741"/>
                  </a:cubicBezTo>
                  <a:cubicBezTo>
                    <a:pt x="0" y="3253486"/>
                    <a:pt x="180975" y="2726182"/>
                    <a:pt x="537845" y="2202434"/>
                  </a:cubicBezTo>
                  <a:cubicBezTo>
                    <a:pt x="771779" y="1859153"/>
                    <a:pt x="1073404" y="1529588"/>
                    <a:pt x="1434592" y="1222629"/>
                  </a:cubicBezTo>
                  <a:cubicBezTo>
                    <a:pt x="1801495" y="910844"/>
                    <a:pt x="2219071" y="633603"/>
                    <a:pt x="2642362" y="421005"/>
                  </a:cubicBezTo>
                  <a:cubicBezTo>
                    <a:pt x="3182747" y="149479"/>
                    <a:pt x="3696462" y="0"/>
                    <a:pt x="4088892" y="0"/>
                  </a:cubicBezTo>
                  <a:cubicBezTo>
                    <a:pt x="4745101" y="0"/>
                    <a:pt x="5447919" y="456946"/>
                    <a:pt x="5879338" y="1164082"/>
                  </a:cubicBezTo>
                  <a:cubicBezTo>
                    <a:pt x="6099556" y="1525143"/>
                    <a:pt x="6232906" y="1927987"/>
                    <a:pt x="6265037" y="2329053"/>
                  </a:cubicBezTo>
                  <a:cubicBezTo>
                    <a:pt x="6300851" y="2777871"/>
                    <a:pt x="6213094" y="3211195"/>
                    <a:pt x="6004306" y="3617087"/>
                  </a:cubicBezTo>
                  <a:lnTo>
                    <a:pt x="5998210" y="3613912"/>
                  </a:lnTo>
                  <a:lnTo>
                    <a:pt x="6004306" y="3617087"/>
                  </a:lnTo>
                  <a:cubicBezTo>
                    <a:pt x="5666105" y="4274566"/>
                    <a:pt x="5311140" y="4819523"/>
                    <a:pt x="4949063" y="5237099"/>
                  </a:cubicBezTo>
                  <a:cubicBezTo>
                    <a:pt x="4646295" y="5586222"/>
                    <a:pt x="4330192" y="5856478"/>
                    <a:pt x="4009263" y="6040247"/>
                  </a:cubicBezTo>
                  <a:cubicBezTo>
                    <a:pt x="3653409" y="6244082"/>
                    <a:pt x="3281426" y="6347460"/>
                    <a:pt x="2903855" y="6347460"/>
                  </a:cubicBezTo>
                  <a:close/>
                  <a:moveTo>
                    <a:pt x="4088892" y="13589"/>
                  </a:moveTo>
                  <a:cubicBezTo>
                    <a:pt x="3698494" y="13589"/>
                    <a:pt x="3186938" y="162560"/>
                    <a:pt x="2648458" y="433197"/>
                  </a:cubicBezTo>
                  <a:cubicBezTo>
                    <a:pt x="2226183" y="645414"/>
                    <a:pt x="1809369" y="922020"/>
                    <a:pt x="1443355" y="1233043"/>
                  </a:cubicBezTo>
                  <a:cubicBezTo>
                    <a:pt x="1083183" y="1539113"/>
                    <a:pt x="782320" y="1867916"/>
                    <a:pt x="549021" y="2210054"/>
                  </a:cubicBezTo>
                  <a:cubicBezTo>
                    <a:pt x="193675" y="2731389"/>
                    <a:pt x="13589" y="3256153"/>
                    <a:pt x="13589" y="3769614"/>
                  </a:cubicBezTo>
                  <a:cubicBezTo>
                    <a:pt x="13589" y="4440555"/>
                    <a:pt x="191008" y="4994275"/>
                    <a:pt x="540766" y="5415280"/>
                  </a:cubicBezTo>
                  <a:cubicBezTo>
                    <a:pt x="825754" y="5758307"/>
                    <a:pt x="1511808" y="6333744"/>
                    <a:pt x="2903728" y="6333744"/>
                  </a:cubicBezTo>
                  <a:cubicBezTo>
                    <a:pt x="3278886" y="6333744"/>
                    <a:pt x="3648583" y="6231001"/>
                    <a:pt x="4002532" y="6028310"/>
                  </a:cubicBezTo>
                  <a:cubicBezTo>
                    <a:pt x="4322064" y="5845303"/>
                    <a:pt x="4637024" y="5576063"/>
                    <a:pt x="4938776" y="5228082"/>
                  </a:cubicBezTo>
                  <a:cubicBezTo>
                    <a:pt x="5300091" y="4811395"/>
                    <a:pt x="5654548" y="4267200"/>
                    <a:pt x="5992240" y="3610737"/>
                  </a:cubicBezTo>
                  <a:cubicBezTo>
                    <a:pt x="6199886" y="3207131"/>
                    <a:pt x="6287007" y="2776347"/>
                    <a:pt x="6251447" y="2330069"/>
                  </a:cubicBezTo>
                  <a:cubicBezTo>
                    <a:pt x="6219570" y="1931035"/>
                    <a:pt x="6086982" y="1530223"/>
                    <a:pt x="5867781" y="1171067"/>
                  </a:cubicBezTo>
                  <a:cubicBezTo>
                    <a:pt x="5438775" y="467995"/>
                    <a:pt x="4740529" y="13589"/>
                    <a:pt x="4088892" y="13589"/>
                  </a:cubicBezTo>
                  <a:close/>
                </a:path>
              </a:pathLst>
            </a:custGeom>
            <a:solidFill>
              <a:srgbClr val="006AB3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5299280" y="7857417"/>
            <a:ext cx="2454561" cy="2208525"/>
          </a:xfrm>
          <a:custGeom>
            <a:avLst/>
            <a:gdLst/>
            <a:ahLst/>
            <a:cxnLst/>
            <a:rect r="r" b="b" t="t" l="l"/>
            <a:pathLst>
              <a:path h="2208525" w="2454561">
                <a:moveTo>
                  <a:pt x="0" y="0"/>
                </a:moveTo>
                <a:lnTo>
                  <a:pt x="2454561" y="0"/>
                </a:lnTo>
                <a:lnTo>
                  <a:pt x="2454561" y="2208525"/>
                </a:lnTo>
                <a:lnTo>
                  <a:pt x="0" y="2208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7435" y="1697486"/>
            <a:ext cx="12474260" cy="6892029"/>
          </a:xfrm>
          <a:custGeom>
            <a:avLst/>
            <a:gdLst/>
            <a:ahLst/>
            <a:cxnLst/>
            <a:rect r="r" b="b" t="t" l="l"/>
            <a:pathLst>
              <a:path h="6892029" w="12474260">
                <a:moveTo>
                  <a:pt x="0" y="0"/>
                </a:moveTo>
                <a:lnTo>
                  <a:pt x="12474260" y="0"/>
                </a:lnTo>
                <a:lnTo>
                  <a:pt x="12474260" y="6892028"/>
                </a:lnTo>
                <a:lnTo>
                  <a:pt x="0" y="689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2561644" y="4745662"/>
            <a:ext cx="5184648" cy="5246370"/>
            <a:chOff x="0" y="0"/>
            <a:chExt cx="6272784" cy="63474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858" y="6858"/>
              <a:ext cx="6259030" cy="6333744"/>
            </a:xfrm>
            <a:custGeom>
              <a:avLst/>
              <a:gdLst/>
              <a:ahLst/>
              <a:cxnLst/>
              <a:rect r="r" b="b" t="t" l="l"/>
              <a:pathLst>
                <a:path h="6333744" w="6259030">
                  <a:moveTo>
                    <a:pt x="5991479" y="3607054"/>
                  </a:moveTo>
                  <a:cubicBezTo>
                    <a:pt x="5687949" y="4197223"/>
                    <a:pt x="5337810" y="4763516"/>
                    <a:pt x="4937125" y="5225669"/>
                  </a:cubicBezTo>
                  <a:cubicBezTo>
                    <a:pt x="4364482" y="5886069"/>
                    <a:pt x="3688461" y="6333744"/>
                    <a:pt x="2896997" y="6333744"/>
                  </a:cubicBezTo>
                  <a:cubicBezTo>
                    <a:pt x="2039747" y="6333744"/>
                    <a:pt x="1098677" y="6098794"/>
                    <a:pt x="528701" y="5412867"/>
                  </a:cubicBezTo>
                  <a:cubicBezTo>
                    <a:pt x="204216" y="5022342"/>
                    <a:pt x="0" y="4485640"/>
                    <a:pt x="0" y="3762883"/>
                  </a:cubicBezTo>
                  <a:cubicBezTo>
                    <a:pt x="0" y="3214116"/>
                    <a:pt x="207645" y="2682240"/>
                    <a:pt x="536702" y="2199386"/>
                  </a:cubicBezTo>
                  <a:cubicBezTo>
                    <a:pt x="780288" y="1841881"/>
                    <a:pt x="1090549" y="1511427"/>
                    <a:pt x="1432179" y="1220978"/>
                  </a:cubicBezTo>
                  <a:cubicBezTo>
                    <a:pt x="1811401" y="898652"/>
                    <a:pt x="2229612" y="625729"/>
                    <a:pt x="2638679" y="420243"/>
                  </a:cubicBezTo>
                  <a:cubicBezTo>
                    <a:pt x="3170047" y="153162"/>
                    <a:pt x="3686302" y="0"/>
                    <a:pt x="4082034" y="0"/>
                  </a:cubicBezTo>
                  <a:cubicBezTo>
                    <a:pt x="5427472" y="0"/>
                    <a:pt x="6866763" y="1905381"/>
                    <a:pt x="5991479" y="3607054"/>
                  </a:cubicBezTo>
                  <a:close/>
                </a:path>
              </a:pathLst>
            </a:custGeom>
            <a:blipFill>
              <a:blip r:embed="rId3"/>
              <a:stretch>
                <a:fillRect l="-23815" t="0" r="-23815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72830" cy="6347460"/>
            </a:xfrm>
            <a:custGeom>
              <a:avLst/>
              <a:gdLst/>
              <a:ahLst/>
              <a:cxnLst/>
              <a:rect r="r" b="b" t="t" l="l"/>
              <a:pathLst>
                <a:path h="6347460" w="6272830">
                  <a:moveTo>
                    <a:pt x="2903855" y="6347460"/>
                  </a:moveTo>
                  <a:cubicBezTo>
                    <a:pt x="2438654" y="6347460"/>
                    <a:pt x="1991106" y="6277102"/>
                    <a:pt x="1609725" y="6143879"/>
                  </a:cubicBezTo>
                  <a:cubicBezTo>
                    <a:pt x="1159764" y="5986653"/>
                    <a:pt x="796671" y="5744591"/>
                    <a:pt x="530352" y="5424170"/>
                  </a:cubicBezTo>
                  <a:cubicBezTo>
                    <a:pt x="178435" y="5000625"/>
                    <a:pt x="0" y="4443984"/>
                    <a:pt x="0" y="3769741"/>
                  </a:cubicBezTo>
                  <a:cubicBezTo>
                    <a:pt x="0" y="3253486"/>
                    <a:pt x="180975" y="2726182"/>
                    <a:pt x="537845" y="2202434"/>
                  </a:cubicBezTo>
                  <a:cubicBezTo>
                    <a:pt x="771779" y="1859153"/>
                    <a:pt x="1073404" y="1529588"/>
                    <a:pt x="1434592" y="1222629"/>
                  </a:cubicBezTo>
                  <a:cubicBezTo>
                    <a:pt x="1801495" y="910844"/>
                    <a:pt x="2219071" y="633603"/>
                    <a:pt x="2642362" y="421005"/>
                  </a:cubicBezTo>
                  <a:cubicBezTo>
                    <a:pt x="3182747" y="149479"/>
                    <a:pt x="3696462" y="0"/>
                    <a:pt x="4088892" y="0"/>
                  </a:cubicBezTo>
                  <a:cubicBezTo>
                    <a:pt x="4745101" y="0"/>
                    <a:pt x="5447919" y="456946"/>
                    <a:pt x="5879338" y="1164082"/>
                  </a:cubicBezTo>
                  <a:cubicBezTo>
                    <a:pt x="6099556" y="1525143"/>
                    <a:pt x="6232906" y="1927987"/>
                    <a:pt x="6265037" y="2329053"/>
                  </a:cubicBezTo>
                  <a:cubicBezTo>
                    <a:pt x="6300851" y="2777871"/>
                    <a:pt x="6213094" y="3211195"/>
                    <a:pt x="6004306" y="3617087"/>
                  </a:cubicBezTo>
                  <a:lnTo>
                    <a:pt x="5998210" y="3613912"/>
                  </a:lnTo>
                  <a:lnTo>
                    <a:pt x="6004306" y="3617087"/>
                  </a:lnTo>
                  <a:cubicBezTo>
                    <a:pt x="5666105" y="4274566"/>
                    <a:pt x="5311140" y="4819523"/>
                    <a:pt x="4949063" y="5237099"/>
                  </a:cubicBezTo>
                  <a:cubicBezTo>
                    <a:pt x="4646295" y="5586222"/>
                    <a:pt x="4330192" y="5856478"/>
                    <a:pt x="4009263" y="6040247"/>
                  </a:cubicBezTo>
                  <a:cubicBezTo>
                    <a:pt x="3653409" y="6244082"/>
                    <a:pt x="3281426" y="6347460"/>
                    <a:pt x="2903855" y="6347460"/>
                  </a:cubicBezTo>
                  <a:close/>
                  <a:moveTo>
                    <a:pt x="4088892" y="13589"/>
                  </a:moveTo>
                  <a:cubicBezTo>
                    <a:pt x="3698494" y="13589"/>
                    <a:pt x="3186938" y="162560"/>
                    <a:pt x="2648458" y="433197"/>
                  </a:cubicBezTo>
                  <a:cubicBezTo>
                    <a:pt x="2226183" y="645414"/>
                    <a:pt x="1809369" y="922020"/>
                    <a:pt x="1443355" y="1233043"/>
                  </a:cubicBezTo>
                  <a:cubicBezTo>
                    <a:pt x="1083183" y="1539113"/>
                    <a:pt x="782320" y="1867916"/>
                    <a:pt x="549021" y="2210054"/>
                  </a:cubicBezTo>
                  <a:cubicBezTo>
                    <a:pt x="193675" y="2731389"/>
                    <a:pt x="13589" y="3256153"/>
                    <a:pt x="13589" y="3769614"/>
                  </a:cubicBezTo>
                  <a:cubicBezTo>
                    <a:pt x="13589" y="4440555"/>
                    <a:pt x="191008" y="4994275"/>
                    <a:pt x="540766" y="5415280"/>
                  </a:cubicBezTo>
                  <a:cubicBezTo>
                    <a:pt x="825754" y="5758307"/>
                    <a:pt x="1511808" y="6333744"/>
                    <a:pt x="2903728" y="6333744"/>
                  </a:cubicBezTo>
                  <a:cubicBezTo>
                    <a:pt x="3278886" y="6333744"/>
                    <a:pt x="3648583" y="6231001"/>
                    <a:pt x="4002532" y="6028310"/>
                  </a:cubicBezTo>
                  <a:cubicBezTo>
                    <a:pt x="4322064" y="5845303"/>
                    <a:pt x="4637024" y="5576063"/>
                    <a:pt x="4938776" y="5228082"/>
                  </a:cubicBezTo>
                  <a:cubicBezTo>
                    <a:pt x="5300091" y="4811395"/>
                    <a:pt x="5654548" y="4267200"/>
                    <a:pt x="5992240" y="3610737"/>
                  </a:cubicBezTo>
                  <a:cubicBezTo>
                    <a:pt x="6199886" y="3207131"/>
                    <a:pt x="6287007" y="2776347"/>
                    <a:pt x="6251447" y="2330069"/>
                  </a:cubicBezTo>
                  <a:cubicBezTo>
                    <a:pt x="6219570" y="1931035"/>
                    <a:pt x="6086982" y="1530223"/>
                    <a:pt x="5867781" y="1171067"/>
                  </a:cubicBezTo>
                  <a:cubicBezTo>
                    <a:pt x="5438775" y="467995"/>
                    <a:pt x="4740529" y="13589"/>
                    <a:pt x="4088892" y="13589"/>
                  </a:cubicBezTo>
                  <a:close/>
                </a:path>
              </a:pathLst>
            </a:custGeom>
            <a:solidFill>
              <a:srgbClr val="006AB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842779" y="283906"/>
            <a:ext cx="6179925" cy="4114800"/>
          </a:xfrm>
          <a:custGeom>
            <a:avLst/>
            <a:gdLst/>
            <a:ahLst/>
            <a:cxnLst/>
            <a:rect r="r" b="b" t="t" l="l"/>
            <a:pathLst>
              <a:path h="4114800" w="6179925">
                <a:moveTo>
                  <a:pt x="0" y="0"/>
                </a:moveTo>
                <a:lnTo>
                  <a:pt x="6179925" y="0"/>
                </a:lnTo>
                <a:lnTo>
                  <a:pt x="6179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034148" y="1424684"/>
            <a:ext cx="5797189" cy="174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Avenir LT 65 Medium Bold"/>
                <a:ea typeface="Avenir LT 65 Medium Bold"/>
                <a:cs typeface="Avenir LT 65 Medium Bold"/>
                <a:sym typeface="Avenir LT 65 Medium Bold"/>
              </a:rPr>
              <a:t>Nytt snökanonsystem i Kvisthamra kommer främja fridluftslivet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074896"/>
            <a:ext cx="7199072" cy="6137209"/>
          </a:xfrm>
          <a:custGeom>
            <a:avLst/>
            <a:gdLst/>
            <a:ahLst/>
            <a:cxnLst/>
            <a:rect r="r" b="b" t="t" l="l"/>
            <a:pathLst>
              <a:path h="6137209" w="7199072">
                <a:moveTo>
                  <a:pt x="0" y="0"/>
                </a:moveTo>
                <a:lnTo>
                  <a:pt x="7199072" y="0"/>
                </a:lnTo>
                <a:lnTo>
                  <a:pt x="7199072" y="6137208"/>
                </a:lnTo>
                <a:lnTo>
                  <a:pt x="0" y="61372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134170" y="2520315"/>
            <a:ext cx="5246370" cy="524637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4153259" y="7541979"/>
            <a:ext cx="2454561" cy="2208525"/>
          </a:xfrm>
          <a:custGeom>
            <a:avLst/>
            <a:gdLst/>
            <a:ahLst/>
            <a:cxnLst/>
            <a:rect r="r" b="b" t="t" l="l"/>
            <a:pathLst>
              <a:path h="2208525" w="2454561">
                <a:moveTo>
                  <a:pt x="0" y="0"/>
                </a:moveTo>
                <a:lnTo>
                  <a:pt x="2454561" y="0"/>
                </a:lnTo>
                <a:lnTo>
                  <a:pt x="2454561" y="2208525"/>
                </a:lnTo>
                <a:lnTo>
                  <a:pt x="0" y="2208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78876"/>
            <a:ext cx="8707350" cy="9529248"/>
          </a:xfrm>
          <a:custGeom>
            <a:avLst/>
            <a:gdLst/>
            <a:ahLst/>
            <a:cxnLst/>
            <a:rect r="r" b="b" t="t" l="l"/>
            <a:pathLst>
              <a:path h="9529248" w="8707350">
                <a:moveTo>
                  <a:pt x="0" y="0"/>
                </a:moveTo>
                <a:lnTo>
                  <a:pt x="8707350" y="0"/>
                </a:lnTo>
                <a:lnTo>
                  <a:pt x="8707350" y="9529248"/>
                </a:lnTo>
                <a:lnTo>
                  <a:pt x="0" y="9529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318525" y="2520315"/>
            <a:ext cx="5246370" cy="524637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t="0" r="-25136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462798"/>
            <a:ext cx="11010710" cy="6812877"/>
          </a:xfrm>
          <a:custGeom>
            <a:avLst/>
            <a:gdLst/>
            <a:ahLst/>
            <a:cxnLst/>
            <a:rect r="r" b="b" t="t" l="l"/>
            <a:pathLst>
              <a:path h="6812877" w="11010710">
                <a:moveTo>
                  <a:pt x="0" y="0"/>
                </a:moveTo>
                <a:lnTo>
                  <a:pt x="11010710" y="0"/>
                </a:lnTo>
                <a:lnTo>
                  <a:pt x="11010710" y="6812877"/>
                </a:lnTo>
                <a:lnTo>
                  <a:pt x="0" y="681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38306" y="4295374"/>
            <a:ext cx="6482742" cy="5991626"/>
          </a:xfrm>
          <a:custGeom>
            <a:avLst/>
            <a:gdLst/>
            <a:ahLst/>
            <a:cxnLst/>
            <a:rect r="r" b="b" t="t" l="l"/>
            <a:pathLst>
              <a:path h="5991626" w="6482742">
                <a:moveTo>
                  <a:pt x="0" y="0"/>
                </a:moveTo>
                <a:lnTo>
                  <a:pt x="6482743" y="0"/>
                </a:lnTo>
                <a:lnTo>
                  <a:pt x="6482743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DAG7ND5B0TI</dc:identifier>
  <dcterms:modified xsi:type="dcterms:W3CDTF">2011-08-01T06:04:30Z</dcterms:modified>
  <cp:revision>1</cp:revision>
  <dc:title>Liberalerna Norrtälje - mycket gjort, mer ska göras!</dc:title>
</cp:coreProperties>
</file>